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620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5441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7227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05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349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082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446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3916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658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6735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953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689E5-858C-487F-AFCB-AAB11C225638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0016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136904" cy="5184576"/>
          </a:xfrm>
        </p:spPr>
        <p:txBody>
          <a:bodyPr/>
          <a:lstStyle/>
          <a:p>
            <a:pPr marL="182880" indent="0" algn="l">
              <a:buNone/>
            </a:pPr>
            <a:r>
              <a:rPr lang="en-US" altLang="ko-KR" sz="3200" dirty="0" smtClean="0">
                <a:solidFill>
                  <a:schemeClr val="tx1"/>
                </a:solidFill>
              </a:rPr>
              <a:t>MEDICAL  RECORD TRANSCRIPTION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1400" dirty="0">
                <a:solidFill>
                  <a:schemeClr val="tx1"/>
                </a:solidFill>
              </a:rPr>
              <a:t/>
            </a:r>
            <a:br>
              <a:rPr lang="en-US" altLang="ko-KR" sz="1400" dirty="0">
                <a:solidFill>
                  <a:schemeClr val="tx1"/>
                </a:solidFill>
              </a:rPr>
            </a:br>
            <a:r>
              <a:rPr lang="en-US" altLang="ko-KR" sz="1400" dirty="0"/>
              <a:t>P</a:t>
            </a:r>
            <a:r>
              <a:rPr lang="en-US" altLang="ko-KR" sz="2400" dirty="0" smtClean="0">
                <a:solidFill>
                  <a:schemeClr val="tx1"/>
                </a:solidFill>
              </a:rPr>
              <a:t>.35 </a:t>
            </a:r>
            <a:r>
              <a:rPr lang="ko-KR" altLang="en-US" sz="2400" dirty="0" smtClean="0">
                <a:solidFill>
                  <a:schemeClr val="tx1"/>
                </a:solidFill>
              </a:rPr>
              <a:t>봉합사</a:t>
            </a:r>
            <a:r>
              <a:rPr lang="en-US" altLang="ko-KR" sz="2400" dirty="0" smtClean="0">
                <a:solidFill>
                  <a:schemeClr val="tx1"/>
                </a:solidFill>
              </a:rPr>
              <a:t>(</a:t>
            </a:r>
            <a:r>
              <a:rPr lang="en-US" altLang="ko-KR" sz="2400" dirty="0" err="1" smtClean="0">
                <a:solidFill>
                  <a:schemeClr val="tx1"/>
                </a:solidFill>
              </a:rPr>
              <a:t>Suturer</a:t>
            </a:r>
            <a:r>
              <a:rPr lang="en-US" altLang="ko-KR" sz="2400" dirty="0" smtClean="0">
                <a:solidFill>
                  <a:schemeClr val="tx1"/>
                </a:solidFill>
              </a:rPr>
              <a:t>)</a:t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/>
              <a:t/>
            </a:r>
            <a:br>
              <a:rPr lang="en-US" altLang="ko-KR" sz="2400" dirty="0"/>
            </a:br>
            <a:r>
              <a:rPr lang="en-US" altLang="ko-KR" sz="2400" dirty="0" smtClean="0">
                <a:solidFill>
                  <a:schemeClr val="tx1"/>
                </a:solidFill>
              </a:rPr>
              <a:t>*Catgut(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흡수사</a:t>
            </a:r>
            <a:r>
              <a:rPr lang="en-US" altLang="ko-KR" sz="2400" dirty="0" smtClean="0">
                <a:solidFill>
                  <a:schemeClr val="tx1"/>
                </a:solidFill>
              </a:rPr>
              <a:t>): </a:t>
            </a:r>
            <a:r>
              <a:rPr lang="ko-KR" altLang="en-US" sz="2400" dirty="0" smtClean="0">
                <a:solidFill>
                  <a:schemeClr val="tx1"/>
                </a:solidFill>
              </a:rPr>
              <a:t>구강 내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장관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복강 내 장기를                                                                                             봉합 시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*Silk(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비흡수사</a:t>
            </a:r>
            <a:r>
              <a:rPr lang="en-US" altLang="ko-KR" sz="2400" dirty="0" smtClean="0">
                <a:solidFill>
                  <a:schemeClr val="tx1"/>
                </a:solidFill>
              </a:rPr>
              <a:t>): </a:t>
            </a:r>
            <a:r>
              <a:rPr lang="ko-KR" altLang="en-US" sz="2400" dirty="0" smtClean="0">
                <a:solidFill>
                  <a:schemeClr val="tx1"/>
                </a:solidFill>
              </a:rPr>
              <a:t>내장 내 혈관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결찰</a:t>
            </a:r>
            <a:r>
              <a:rPr lang="en-US" altLang="ko-KR" sz="2400" dirty="0" smtClean="0">
                <a:solidFill>
                  <a:schemeClr val="tx1"/>
                </a:solidFill>
              </a:rPr>
              <a:t>(ligature)</a:t>
            </a:r>
            <a:r>
              <a:rPr lang="ko-KR" altLang="en-US" sz="2400" dirty="0" smtClean="0">
                <a:solidFill>
                  <a:schemeClr val="tx1"/>
                </a:solidFill>
              </a:rPr>
              <a:t> 시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*Wire: </a:t>
            </a:r>
            <a:r>
              <a:rPr lang="ko-KR" altLang="en-US" sz="2400" dirty="0" smtClean="0">
                <a:solidFill>
                  <a:schemeClr val="tx1"/>
                </a:solidFill>
              </a:rPr>
              <a:t>상처가 크거나 염증이 있을 때 사용</a:t>
            </a:r>
            <a:r>
              <a:rPr lang="en-US" altLang="ko-KR" sz="2400" dirty="0" smtClean="0">
                <a:solidFill>
                  <a:schemeClr val="tx1"/>
                </a:solidFill>
              </a:rPr>
              <a:t>(Bone)</a:t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*Nylon: incision</a:t>
            </a:r>
            <a:r>
              <a:rPr lang="ko-KR" altLang="en-US" sz="2400" dirty="0" smtClean="0">
                <a:solidFill>
                  <a:schemeClr val="tx1"/>
                </a:solidFill>
              </a:rPr>
              <a:t>부위가 넓을 때 복압에 견디도록 </a:t>
            </a:r>
            <a:r>
              <a:rPr lang="en-US" altLang="ko-KR" sz="2400" dirty="0" smtClean="0">
                <a:solidFill>
                  <a:schemeClr val="tx1"/>
                </a:solidFill>
              </a:rPr>
              <a:t>3</a:t>
            </a:r>
            <a:r>
              <a:rPr lang="ko-KR" altLang="en-US" sz="2400" dirty="0" smtClean="0">
                <a:solidFill>
                  <a:schemeClr val="tx1"/>
                </a:solidFill>
              </a:rPr>
              <a:t>군데 정도 </a:t>
            </a:r>
            <a:r>
              <a:rPr lang="en-US" altLang="ko-KR" sz="2400" dirty="0" smtClean="0">
                <a:solidFill>
                  <a:schemeClr val="tx1"/>
                </a:solidFill>
              </a:rPr>
              <a:t>Suture</a:t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*Clips: </a:t>
            </a:r>
            <a:r>
              <a:rPr lang="ko-KR" altLang="en-US" sz="2400" dirty="0" smtClean="0">
                <a:solidFill>
                  <a:schemeClr val="tx1"/>
                </a:solidFill>
              </a:rPr>
              <a:t>혈관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신경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미세조직의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결찰</a:t>
            </a:r>
            <a:r>
              <a:rPr lang="ko-KR" altLang="en-US" sz="2400" dirty="0" smtClean="0">
                <a:solidFill>
                  <a:schemeClr val="tx1"/>
                </a:solidFill>
              </a:rPr>
              <a:t> 시 혹은 지혈 시 사용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*</a:t>
            </a:r>
            <a:r>
              <a:rPr lang="en-US" altLang="ko-KR" sz="2400" dirty="0" err="1" smtClean="0">
                <a:solidFill>
                  <a:schemeClr val="tx1"/>
                </a:solidFill>
              </a:rPr>
              <a:t>Dexon</a:t>
            </a:r>
            <a:r>
              <a:rPr lang="en-US" altLang="ko-KR" sz="2400" dirty="0" smtClean="0">
                <a:solidFill>
                  <a:schemeClr val="tx1"/>
                </a:solidFill>
              </a:rPr>
              <a:t>: </a:t>
            </a:r>
            <a:r>
              <a:rPr lang="ko-KR" altLang="en-US" sz="2400" dirty="0" smtClean="0">
                <a:solidFill>
                  <a:schemeClr val="tx1"/>
                </a:solidFill>
              </a:rPr>
              <a:t>복강 내 사용하며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대장 쪽에서 많이 사용 됨</a:t>
            </a:r>
            <a:r>
              <a:rPr lang="en-US" altLang="ko-KR" sz="2400" dirty="0" smtClean="0">
                <a:solidFill>
                  <a:schemeClr val="tx1"/>
                </a:solidFill>
              </a:rPr>
              <a:t>. 2~3</a:t>
            </a:r>
            <a:r>
              <a:rPr lang="ko-KR" altLang="en-US" sz="2400" dirty="0" smtClean="0">
                <a:solidFill>
                  <a:schemeClr val="tx1"/>
                </a:solidFill>
              </a:rPr>
              <a:t>일정도 부터 </a:t>
            </a:r>
            <a:r>
              <a:rPr lang="en-US" altLang="ko-KR" sz="2400" dirty="0" smtClean="0">
                <a:solidFill>
                  <a:schemeClr val="tx1"/>
                </a:solidFill>
              </a:rPr>
              <a:t>120</a:t>
            </a:r>
            <a:r>
              <a:rPr lang="ko-KR" altLang="en-US" sz="2400" dirty="0" smtClean="0">
                <a:solidFill>
                  <a:schemeClr val="tx1"/>
                </a:solidFill>
              </a:rPr>
              <a:t>일 내 녹음</a:t>
            </a:r>
            <a:r>
              <a:rPr lang="en-US" altLang="ko-KR" sz="2400" dirty="0" smtClean="0">
                <a:solidFill>
                  <a:schemeClr val="tx1"/>
                </a:solidFill>
              </a:rPr>
              <a:t>.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248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3</Words>
  <Application>Microsoft Office PowerPoint</Application>
  <PresentationFormat>화면 슬라이드 쇼(4:3)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MEDICAL  RECORD TRANSCRIPTION  P.35 봉합사(Suturer)  *Catgut(흡수사): 구강 내, 장관, 복강 내 장기를                                                                                             봉합 시 *Silk(비흡수사): 내장 내 혈관 결찰(ligature) 시 *Wire: 상처가 크거나 염증이 있을 때 사용(Bone) *Nylon: incision부위가 넓을 때 복압에 견디도록 3군데 정도 Suture *Clips: 혈관, 신경, 미세조직의 결찰 시 혹은 지혈 시 사용 *Dexon: 복강 내 사용하며, 대장 쪽에서 많이 사용 됨. 2~3일정도 부터 120일 내 녹음.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MEDICAL  RECORD TRANSCRIPTION  P.35 봉합사(Suturer)  *Catgut(흡수사): 구강내, 장관, 복강내 장기를 봉합 시 *Silk(비흡수사): 내장 내 혈관 결찰(ligature) 시 *Wire: 상처가 크거나 염증이 있을떄 사용(Bone) *Nylon: incision부위가 넓을때 복압에 견디도록 3군ㄷ</dc:title>
  <dc:creator>보건학과_김승대-PC</dc:creator>
  <cp:lastModifiedBy>보건학과_김승대-PC</cp:lastModifiedBy>
  <cp:revision>3</cp:revision>
  <dcterms:created xsi:type="dcterms:W3CDTF">2016-10-05T05:14:50Z</dcterms:created>
  <dcterms:modified xsi:type="dcterms:W3CDTF">2017-09-13T03:49:32Z</dcterms:modified>
</cp:coreProperties>
</file>